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AF22"/>
    <a:srgbClr val="EDB929"/>
    <a:srgbClr val="F6C12D"/>
    <a:srgbClr val="F6CB2F"/>
    <a:srgbClr val="F5B819"/>
    <a:srgbClr val="FFDF44"/>
    <a:srgbClr val="FFE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7/8/19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7/8/19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7/8/19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7/8/19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7/8/19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7/8/19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rgbClr val="EDAF22"/>
            </a:gs>
            <a:gs pos="100000">
              <a:srgbClr val="FFFFFF"/>
            </a:gs>
          </a:gsLst>
          <a:lin ang="5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Vision + Energy = Success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 smtClean="0"/>
              <a:t>Click to edit Master text </a:t>
            </a:r>
            <a:r>
              <a:rPr lang="en-US" dirty="0" err="1" smtClean="0"/>
              <a:t>style</a:t>
            </a:r>
            <a:r>
              <a:rPr lang="en-US" sz="3600" b="1" u="sng" dirty="0" err="1" smtClean="0">
                <a:solidFill>
                  <a:schemeClr val="tx1"/>
                </a:solidFill>
              </a:rPr>
              <a:t>Objective</a:t>
            </a:r>
            <a:r>
              <a:rPr lang="en-US" sz="3600" b="1" u="sng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US" sz="3600" dirty="0" smtClean="0">
                <a:solidFill>
                  <a:schemeClr val="tx1"/>
                </a:solidFill>
              </a:rPr>
              <a:t>Students will learn that success doesn’t come solely from daydreaming, but by combining a vision with appropriate and necessary actions.</a:t>
            </a:r>
          </a:p>
          <a:p>
            <a:endParaRPr lang="en-US" sz="1000" smtClean="0"/>
          </a:p>
          <a:p>
            <a:pPr lvl="0"/>
            <a:r>
              <a:rPr lang="en-US" smtClean="0"/>
              <a:t>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/>
          <p:nvPr userDrawn="1"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423" y="4908685"/>
            <a:ext cx="2015005" cy="18457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Identifying Your Passions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Objective: </a:t>
            </a:r>
          </a:p>
          <a:p>
            <a:pPr>
              <a:buNone/>
              <a:defRPr/>
            </a:pPr>
            <a:r>
              <a:rPr lang="en-US" sz="4400" dirty="0">
                <a:solidFill>
                  <a:schemeClr val="tx2"/>
                </a:solidFill>
              </a:rPr>
              <a:t>To help students identify and   articulate those things that are </a:t>
            </a:r>
            <a:r>
              <a:rPr lang="en-US" sz="4400" u="sng" dirty="0">
                <a:solidFill>
                  <a:schemeClr val="tx2"/>
                </a:solidFill>
              </a:rPr>
              <a:t>extremely important to </a:t>
            </a:r>
            <a:r>
              <a:rPr lang="en-US" sz="4400" dirty="0">
                <a:solidFill>
                  <a:schemeClr val="tx2"/>
                </a:solidFill>
              </a:rPr>
              <a:t>them on an emotional level.</a:t>
            </a:r>
          </a:p>
          <a:p>
            <a:pPr marL="0" indent="0">
              <a:buNone/>
            </a:pPr>
            <a:endParaRPr lang="en-US" sz="44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413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4800" u="sng" dirty="0" smtClean="0"/>
              <a:t>Activity 29 in Workbook</a:t>
            </a:r>
            <a:endParaRPr lang="en-US" sz="4800" u="sng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sz="4000" dirty="0">
                <a:solidFill>
                  <a:schemeClr val="tx2"/>
                </a:solidFill>
              </a:rPr>
              <a:t>Turn to Activity 29.</a:t>
            </a:r>
          </a:p>
          <a:p>
            <a:pPr>
              <a:defRPr/>
            </a:pPr>
            <a:r>
              <a:rPr lang="en-US" sz="4000" dirty="0">
                <a:solidFill>
                  <a:schemeClr val="tx2"/>
                </a:solidFill>
              </a:rPr>
              <a:t>Complete the statements in your own words.</a:t>
            </a:r>
          </a:p>
          <a:p>
            <a:pPr>
              <a:defRPr/>
            </a:pPr>
            <a:r>
              <a:rPr lang="en-US" sz="4000" dirty="0">
                <a:solidFill>
                  <a:schemeClr val="tx2"/>
                </a:solidFill>
              </a:rPr>
              <a:t>If, during the next few weeks you have more words to add to the list, feel free to come back to this page and add them!</a:t>
            </a:r>
          </a:p>
          <a:p>
            <a:pPr>
              <a:defRPr/>
            </a:pPr>
            <a:r>
              <a:rPr lang="en-US" sz="4000" dirty="0">
                <a:solidFill>
                  <a:schemeClr val="tx2"/>
                </a:solidFill>
              </a:rPr>
              <a:t>You will always continue to find new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4000" dirty="0">
                <a:solidFill>
                  <a:srgbClr val="FFFF00"/>
                </a:solidFill>
              </a:rPr>
              <a:t>    </a:t>
            </a:r>
            <a:r>
              <a:rPr lang="en-US" sz="4000" dirty="0">
                <a:solidFill>
                  <a:srgbClr val="FF0000"/>
                </a:solidFill>
              </a:rPr>
              <a:t>passions </a:t>
            </a:r>
            <a:r>
              <a:rPr lang="en-US" sz="4000" dirty="0">
                <a:solidFill>
                  <a:schemeClr val="tx2"/>
                </a:solidFill>
              </a:rPr>
              <a:t>throughout your life.</a:t>
            </a:r>
          </a:p>
          <a:p>
            <a:pPr>
              <a:buNone/>
            </a:pP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71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4800" u="sng" dirty="0" smtClean="0"/>
              <a:t>Dictionary Definition of Passions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solidFill>
                  <a:srgbClr val="FF0000"/>
                </a:solidFill>
              </a:rPr>
              <a:t>Passion</a:t>
            </a:r>
            <a:r>
              <a:rPr lang="en-US" sz="3200" dirty="0" smtClean="0">
                <a:solidFill>
                  <a:schemeClr val="tx2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is a, “Powerful emotion; boundless enthusiasm; deep, overwhelming feeling; or</a:t>
            </a:r>
          </a:p>
          <a:p>
            <a:pPr marL="0" indent="0">
              <a:buNone/>
              <a:defRPr/>
            </a:pPr>
            <a:r>
              <a:rPr lang="en-US" sz="3200" dirty="0">
                <a:solidFill>
                  <a:schemeClr val="tx2"/>
                </a:solidFill>
              </a:rPr>
              <a:t>   avid interest.</a:t>
            </a:r>
            <a:r>
              <a:rPr lang="en-US" sz="3200" dirty="0" smtClean="0">
                <a:solidFill>
                  <a:schemeClr val="tx2"/>
                </a:solidFill>
              </a:rPr>
              <a:t>”</a:t>
            </a:r>
          </a:p>
          <a:p>
            <a:pPr marL="0" indent="0">
              <a:buNone/>
              <a:defRPr/>
            </a:pPr>
            <a:r>
              <a:rPr lang="en-US" sz="3200" u="sng" dirty="0" smtClean="0">
                <a:solidFill>
                  <a:schemeClr val="tx2"/>
                </a:solidFill>
              </a:rPr>
              <a:t>A Clinical Psychologist Definition of Passion</a:t>
            </a:r>
          </a:p>
          <a:p>
            <a:pPr marL="0" indent="0">
              <a:buNone/>
              <a:defRPr/>
            </a:pPr>
            <a:r>
              <a:rPr lang="en-US" sz="3200" dirty="0" smtClean="0">
                <a:solidFill>
                  <a:srgbClr val="FF0000"/>
                </a:solidFill>
              </a:rPr>
              <a:t>• Passion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r>
              <a:rPr lang="en-US" sz="3200" dirty="0">
                <a:solidFill>
                  <a:schemeClr val="tx2"/>
                </a:solidFill>
              </a:rPr>
              <a:t>is the , “Energy and enthusiasm wedded to a sense of purpose that gives life meaning and pleasure.”</a:t>
            </a:r>
            <a:endParaRPr lang="en-US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087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7200" u="sng" dirty="0" smtClean="0"/>
              <a:t>Passion</a:t>
            </a:r>
            <a:endParaRPr lang="en-US" sz="7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You might be passionate about music, sports, art, computer, horses, cars, gardening, politics, the beach, marching bands, penguins - - YOU NAME IT!</a:t>
            </a:r>
          </a:p>
          <a:p>
            <a:r>
              <a:rPr lang="en-US" sz="4400" dirty="0">
                <a:solidFill>
                  <a:schemeClr val="tx2"/>
                </a:solidFill>
              </a:rPr>
              <a:t>The happiest people are often those who find a way to incorporate their passions into their career. These are the people you’ll hear say things like: </a:t>
            </a:r>
          </a:p>
          <a:p>
            <a:pPr marL="0" indent="0">
              <a:buNone/>
            </a:pPr>
            <a:r>
              <a:rPr lang="en-US" sz="4400" dirty="0">
                <a:solidFill>
                  <a:srgbClr val="FFFF00"/>
                </a:solidFill>
              </a:rPr>
              <a:t>  </a:t>
            </a:r>
            <a:r>
              <a:rPr lang="en-US" sz="4400" dirty="0">
                <a:solidFill>
                  <a:srgbClr val="FF0000"/>
                </a:solidFill>
              </a:rPr>
              <a:t>“I can’t believe they pay me to do this!”</a:t>
            </a:r>
          </a:p>
        </p:txBody>
      </p:sp>
    </p:spTree>
    <p:extLst>
      <p:ext uri="{BB962C8B-B14F-4D97-AF65-F5344CB8AC3E}">
        <p14:creationId xmlns:p14="http://schemas.microsoft.com/office/powerpoint/2010/main" val="1665221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4800" u="sng" dirty="0" smtClean="0"/>
              <a:t>Passion Exercise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Take a minute to think about the definition of, “Passion” and what it means personally to you.</a:t>
            </a:r>
          </a:p>
          <a:p>
            <a:r>
              <a:rPr lang="en-US" sz="4400" dirty="0">
                <a:solidFill>
                  <a:schemeClr val="tx2"/>
                </a:solidFill>
              </a:rPr>
              <a:t>Ask your neighbor and come up with a definition between the two of you.</a:t>
            </a:r>
            <a:endParaRPr lang="en-US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175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4800" u="sng" dirty="0" smtClean="0"/>
              <a:t>What Makes You Grin?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chemeClr val="tx2"/>
                </a:solidFill>
              </a:rPr>
              <a:t> </a:t>
            </a:r>
            <a:r>
              <a:rPr lang="en-US" sz="4400" dirty="0">
                <a:solidFill>
                  <a:schemeClr val="tx2"/>
                </a:solidFill>
              </a:rPr>
              <a:t>Think about what makes you grin or have a moment which gives you a good feeling.</a:t>
            </a:r>
          </a:p>
          <a:p>
            <a:r>
              <a:rPr lang="en-US" sz="4400" dirty="0">
                <a:solidFill>
                  <a:schemeClr val="tx2"/>
                </a:solidFill>
              </a:rPr>
              <a:t>Share with your neighbor.</a:t>
            </a:r>
          </a:p>
          <a:p>
            <a:pPr>
              <a:buNone/>
            </a:pPr>
            <a:endParaRPr lang="en-US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825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4800" u="sng" dirty="0" smtClean="0"/>
              <a:t>What Makes Your Heart Race?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Think about what makes you feel something that would make you heart beat fast.</a:t>
            </a:r>
          </a:p>
          <a:p>
            <a:r>
              <a:rPr lang="en-US" sz="4400" dirty="0">
                <a:solidFill>
                  <a:schemeClr val="tx2"/>
                </a:solidFill>
              </a:rPr>
              <a:t>Share with everyone.</a:t>
            </a:r>
          </a:p>
          <a:p>
            <a:pPr>
              <a:buNone/>
            </a:pPr>
            <a:endParaRPr lang="en-US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033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4800" u="sng" dirty="0" smtClean="0"/>
              <a:t>Is there something that makes you lose track of time?</a:t>
            </a:r>
            <a:endParaRPr lang="en-US" sz="4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Think about what activities you perform that make you lose track of time.</a:t>
            </a:r>
          </a:p>
          <a:p>
            <a:r>
              <a:rPr lang="en-US" sz="4400" dirty="0">
                <a:solidFill>
                  <a:schemeClr val="tx2"/>
                </a:solidFill>
              </a:rPr>
              <a:t>Share with everyone.</a:t>
            </a:r>
          </a:p>
          <a:p>
            <a:pPr>
              <a:buNone/>
            </a:pPr>
            <a:endParaRPr lang="en-US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961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4800" u="sng" dirty="0" smtClean="0"/>
              <a:t>Words for </a:t>
            </a:r>
            <a:r>
              <a:rPr lang="en-US" sz="4800" u="sng" dirty="0" smtClean="0">
                <a:solidFill>
                  <a:schemeClr val="accent5"/>
                </a:solidFill>
              </a:rPr>
              <a:t>Passion</a:t>
            </a:r>
            <a:endParaRPr lang="en-US" sz="4800" u="sng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400" dirty="0">
                <a:solidFill>
                  <a:schemeClr val="tx2"/>
                </a:solidFill>
              </a:rPr>
              <a:t>What words can you come up with for the word, </a:t>
            </a:r>
            <a:r>
              <a:rPr lang="en-US" sz="4400" dirty="0">
                <a:solidFill>
                  <a:srgbClr val="FFFF00"/>
                </a:solidFill>
              </a:rPr>
              <a:t>“</a:t>
            </a:r>
            <a:r>
              <a:rPr lang="en-US" sz="4400" dirty="0">
                <a:solidFill>
                  <a:srgbClr val="FF0000"/>
                </a:solidFill>
              </a:rPr>
              <a:t>Passion</a:t>
            </a:r>
            <a:r>
              <a:rPr lang="en-US" sz="4400" dirty="0">
                <a:solidFill>
                  <a:srgbClr val="FFFF00"/>
                </a:solidFill>
              </a:rPr>
              <a:t>”?</a:t>
            </a:r>
          </a:p>
          <a:p>
            <a:endParaRPr lang="en-US" sz="44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4400" dirty="0">
              <a:solidFill>
                <a:srgbClr val="FFFF00"/>
              </a:solidFill>
            </a:endParaRPr>
          </a:p>
          <a:p>
            <a:r>
              <a:rPr lang="en-US" sz="4400" dirty="0">
                <a:solidFill>
                  <a:schemeClr val="tx2"/>
                </a:solidFill>
              </a:rPr>
              <a:t>Examples:  Enthusiasm, bliss, euphoria, exaltation, something that makes you go, “aha” with excitement</a:t>
            </a:r>
          </a:p>
          <a:p>
            <a:pPr>
              <a:buNone/>
            </a:pPr>
            <a:endParaRPr lang="en-US" sz="4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11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sz="4800" u="sng" dirty="0" smtClean="0"/>
              <a:t>What Drives Your Passion?</a:t>
            </a:r>
            <a:endParaRPr lang="en-US" sz="4800" u="sng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tx2"/>
                </a:solidFill>
              </a:rPr>
              <a:t>Learning to recognize the objects, events or situations that make you feel like this is an important step towards self-knowledge.</a:t>
            </a:r>
          </a:p>
          <a:p>
            <a:pPr marL="0" indent="0">
              <a:buNone/>
            </a:pPr>
            <a:endParaRPr lang="en-US" sz="4000" dirty="0">
              <a:solidFill>
                <a:schemeClr val="tx2"/>
              </a:solidFill>
            </a:endParaRPr>
          </a:p>
          <a:p>
            <a:r>
              <a:rPr lang="en-US" sz="4000" dirty="0">
                <a:solidFill>
                  <a:schemeClr val="tx2"/>
                </a:solidFill>
              </a:rPr>
              <a:t>Read Textbook page 28.</a:t>
            </a:r>
          </a:p>
          <a:p>
            <a:pPr>
              <a:buNone/>
            </a:pPr>
            <a:endParaRPr lang="en-US" sz="4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426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Custom 1">
      <a:dk1>
        <a:srgbClr val="000000"/>
      </a:dk1>
      <a:lt1>
        <a:srgbClr val="FFFFFF"/>
      </a:lt1>
      <a:dk2>
        <a:srgbClr val="004080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176</TotalTime>
  <Words>407</Words>
  <Application>Microsoft Macintosh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Executive</vt:lpstr>
      <vt:lpstr>Identifying Your Passions</vt:lpstr>
      <vt:lpstr>Dictionary Definition of Passions</vt:lpstr>
      <vt:lpstr>Passion</vt:lpstr>
      <vt:lpstr>Passion Exercise</vt:lpstr>
      <vt:lpstr>What Makes You Grin?</vt:lpstr>
      <vt:lpstr>What Makes Your Heart Race?</vt:lpstr>
      <vt:lpstr>Is there something that makes you lose track of time?</vt:lpstr>
      <vt:lpstr>Words for Passion</vt:lpstr>
      <vt:lpstr>What Drives Your Passion?</vt:lpstr>
      <vt:lpstr>Activity 29 in Workbook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ljdflkajsdlfj</dc:title>
  <dc:creator>WEAVER</dc:creator>
  <cp:lastModifiedBy>Michael Weaver</cp:lastModifiedBy>
  <cp:revision>42</cp:revision>
  <dcterms:created xsi:type="dcterms:W3CDTF">2019-07-07T21:23:27Z</dcterms:created>
  <dcterms:modified xsi:type="dcterms:W3CDTF">2019-07-08T17:05:11Z</dcterms:modified>
</cp:coreProperties>
</file>